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55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8655394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июня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июня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02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осадков. Днем гроза. Ветер северный, северо-восточный ночью 2-7, днем 5-10, порывы 15-18 м/с. Температура воздуха ночью 15-17, днем 30-32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04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03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2-7 м/с. Температура воздуха 13-15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3916" y="339329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46663" y="2088978"/>
            <a:ext cx="4706548" cy="120032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июня метеорологические условия будут способствовать накоплению загрязняющих веществ в атмосфере города, днем 03 июня рассеиванию, ночью 04 июня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C2C7478F-6DCC-4764-11E4-39B32FE0DA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4048545"/>
              </p:ext>
            </p:extLst>
          </p:nvPr>
        </p:nvGraphicFramePr>
        <p:xfrm>
          <a:off x="5046663" y="416231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22084</TotalTime>
  <Words>647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4395</cp:revision>
  <cp:lastPrinted>2021-07-01T03:56:27Z</cp:lastPrinted>
  <dcterms:created xsi:type="dcterms:W3CDTF">2018-03-27T06:03:00Z</dcterms:created>
  <dcterms:modified xsi:type="dcterms:W3CDTF">2026-06-02T07:40:16Z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